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32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ype="http://schemas.openxmlformats.org/officeDocument/2006/relationships/presProps" Target="presProps.xml"/>  <Relationship Id="rId29" Type="http://schemas.openxmlformats.org/officeDocument/2006/relationships/viewProps" Target="viewProps.xml"/>  <Relationship Id="rId30" Type="http://schemas.openxmlformats.org/officeDocument/2006/relationships/theme" Target="theme/theme1.xml"/>  <Relationship Id="rId31" Type="http://schemas.openxmlformats.org/officeDocument/2006/relationships/tableStyles" Target="tableStyles.xml"/>  <Relationship Id="rId32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Objectives: NEEDS EDITING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issues encountered during data collection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Approach: A detailed description of your approach, e.g., the algorithm/methodology you used, highlighting any original contributions.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Experiments and results: a description of the experiments you ran, presentation of results, comparison with baselines and alternative methods (in any), discussion of results (accuracy, but also issues related to efficiency, scalability, etc.)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Conclusions: main contributions of your project, what worked and what did not work, considerations for future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Objective: To avoid this feeling of overwhelmed clutter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23ee8c5-d0b0-418e-b962-297268af503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87987a5-7879-42f7-8772-33702d32b6a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5e54b90-341b-49f5-913f-cad4f855fca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4d73694-10bd-43ca-9042-5ec89826315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31cb0a2-fcc5-435d-8852-cfd509504f3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a63c62e-70bb-4ea2-9c79-bf94bbeed8d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ca13c8c-6aab-4e67-942b-ac29bd1b551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b2b74cb-76c3-4d71-a3b8-ca0e08de62b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dc08363-8e56-4bb4-8058-711eb396395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10ddfbc-b3ff-484d-be14-1fb255e6088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7cc6b8b-1cea-4d8e-a18a-eef815dc8b6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b80bcde-e905-4ef2-8dfc-399296a2411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9d8de1b-08e3-4002-abdb-a5334556a51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2ef206b-a548-4cda-99b0-891acdcbdd9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c6927ce-8566-4b42-9829-d8702e87e42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372836b-207c-4b18-a505-71d56d58993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29b35b97-c684-47a7-aeb6-2d83b9cbf4f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f1ebc1e-11b0-4480-972d-e33243611e4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38f6e4c-0018-4b4c-96c1-05650672ed6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f69fc90-3929-4b5e-9fb6-1c7b71baccb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c71492c-9033-49e7-bb62-2b9492f62f2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987944a-a398-4d48-a976-962f29fc42b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a1789a9-f8ce-4d94-aac3-7d9de555421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5526ff9-f7da-41e6-86e5-2f3f015c62e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2a7b10d-7f00-4f09-b86a-be9b4c6e657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c75f5d8-94dd-4a0f-bbea-f0a08b96f31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2023-05-15T01:16:53.789Z</dcterms:created>
  <dcterms:modified xsi:type="dcterms:W3CDTF">2023-05-15T01:16:53.789Z</dcterms:modified>
</cp:coreProperties>
</file>